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94.xml" ContentType="application/vnd.openxmlformats-officedocument.presentationml.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72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s/slide199.xml" ContentType="application/vnd.openxmlformats-officedocument.presentationml.slide+xml"/>
  <Override PartName="/ppt/slides/slide204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88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slides/slide191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s/slide180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s/slide196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192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193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7"/>
  </p:notesMasterIdLst>
  <p:sldIdLst>
    <p:sldId id="458" r:id="rId2"/>
    <p:sldId id="459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460" r:id="rId54"/>
    <p:sldId id="306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43" r:id="rId87"/>
    <p:sldId id="344" r:id="rId88"/>
    <p:sldId id="345" r:id="rId89"/>
    <p:sldId id="346" r:id="rId90"/>
    <p:sldId id="347" r:id="rId91"/>
    <p:sldId id="348" r:id="rId92"/>
    <p:sldId id="349" r:id="rId93"/>
    <p:sldId id="350" r:id="rId94"/>
    <p:sldId id="351" r:id="rId95"/>
    <p:sldId id="352" r:id="rId96"/>
    <p:sldId id="353" r:id="rId97"/>
    <p:sldId id="354" r:id="rId98"/>
    <p:sldId id="355" r:id="rId99"/>
    <p:sldId id="356" r:id="rId100"/>
    <p:sldId id="357" r:id="rId101"/>
    <p:sldId id="358" r:id="rId102"/>
    <p:sldId id="359" r:id="rId103"/>
    <p:sldId id="360" r:id="rId104"/>
    <p:sldId id="461" r:id="rId105"/>
    <p:sldId id="361" r:id="rId106"/>
    <p:sldId id="365" r:id="rId107"/>
    <p:sldId id="366" r:id="rId108"/>
    <p:sldId id="367" r:id="rId109"/>
    <p:sldId id="368" r:id="rId110"/>
    <p:sldId id="369" r:id="rId111"/>
    <p:sldId id="370" r:id="rId112"/>
    <p:sldId id="371" r:id="rId113"/>
    <p:sldId id="372" r:id="rId114"/>
    <p:sldId id="373" r:id="rId115"/>
    <p:sldId id="374" r:id="rId116"/>
    <p:sldId id="375" r:id="rId117"/>
    <p:sldId id="376" r:id="rId118"/>
    <p:sldId id="377" r:id="rId119"/>
    <p:sldId id="378" r:id="rId120"/>
    <p:sldId id="379" r:id="rId121"/>
    <p:sldId id="380" r:id="rId122"/>
    <p:sldId id="381" r:id="rId123"/>
    <p:sldId id="382" r:id="rId124"/>
    <p:sldId id="383" r:id="rId125"/>
    <p:sldId id="384" r:id="rId126"/>
    <p:sldId id="385" r:id="rId127"/>
    <p:sldId id="386" r:id="rId128"/>
    <p:sldId id="387" r:id="rId129"/>
    <p:sldId id="388" r:id="rId130"/>
    <p:sldId id="389" r:id="rId131"/>
    <p:sldId id="390" r:id="rId132"/>
    <p:sldId id="391" r:id="rId133"/>
    <p:sldId id="392" r:id="rId134"/>
    <p:sldId id="393" r:id="rId135"/>
    <p:sldId id="394" r:id="rId136"/>
    <p:sldId id="395" r:id="rId137"/>
    <p:sldId id="396" r:id="rId138"/>
    <p:sldId id="397" r:id="rId139"/>
    <p:sldId id="398" r:id="rId140"/>
    <p:sldId id="399" r:id="rId141"/>
    <p:sldId id="400" r:id="rId142"/>
    <p:sldId id="401" r:id="rId143"/>
    <p:sldId id="402" r:id="rId144"/>
    <p:sldId id="403" r:id="rId145"/>
    <p:sldId id="404" r:id="rId146"/>
    <p:sldId id="405" r:id="rId147"/>
    <p:sldId id="406" r:id="rId148"/>
    <p:sldId id="407" r:id="rId149"/>
    <p:sldId id="408" r:id="rId150"/>
    <p:sldId id="409" r:id="rId151"/>
    <p:sldId id="410" r:id="rId152"/>
    <p:sldId id="411" r:id="rId153"/>
    <p:sldId id="412" r:id="rId154"/>
    <p:sldId id="413" r:id="rId155"/>
    <p:sldId id="462" r:id="rId156"/>
    <p:sldId id="414" r:id="rId157"/>
    <p:sldId id="415" r:id="rId158"/>
    <p:sldId id="416" r:id="rId159"/>
    <p:sldId id="417" r:id="rId160"/>
    <p:sldId id="418" r:id="rId161"/>
    <p:sldId id="419" r:id="rId162"/>
    <p:sldId id="420" r:id="rId163"/>
    <p:sldId id="421" r:id="rId164"/>
    <p:sldId id="422" r:id="rId165"/>
    <p:sldId id="423" r:id="rId166"/>
    <p:sldId id="424" r:id="rId167"/>
    <p:sldId id="425" r:id="rId168"/>
    <p:sldId id="426" r:id="rId169"/>
    <p:sldId id="427" r:id="rId170"/>
    <p:sldId id="428" r:id="rId171"/>
    <p:sldId id="429" r:id="rId172"/>
    <p:sldId id="430" r:id="rId173"/>
    <p:sldId id="431" r:id="rId174"/>
    <p:sldId id="432" r:id="rId175"/>
    <p:sldId id="433" r:id="rId176"/>
    <p:sldId id="434" r:id="rId177"/>
    <p:sldId id="435" r:id="rId178"/>
    <p:sldId id="436" r:id="rId179"/>
    <p:sldId id="437" r:id="rId180"/>
    <p:sldId id="438" r:id="rId181"/>
    <p:sldId id="439" r:id="rId182"/>
    <p:sldId id="440" r:id="rId183"/>
    <p:sldId id="441" r:id="rId184"/>
    <p:sldId id="442" r:id="rId185"/>
    <p:sldId id="443" r:id="rId186"/>
    <p:sldId id="444" r:id="rId187"/>
    <p:sldId id="445" r:id="rId188"/>
    <p:sldId id="446" r:id="rId189"/>
    <p:sldId id="362" r:id="rId190"/>
    <p:sldId id="363" r:id="rId191"/>
    <p:sldId id="364" r:id="rId192"/>
    <p:sldId id="307" r:id="rId193"/>
    <p:sldId id="308" r:id="rId194"/>
    <p:sldId id="309" r:id="rId195"/>
    <p:sldId id="310" r:id="rId196"/>
    <p:sldId id="447" r:id="rId197"/>
    <p:sldId id="448" r:id="rId198"/>
    <p:sldId id="449" r:id="rId199"/>
    <p:sldId id="450" r:id="rId200"/>
    <p:sldId id="451" r:id="rId201"/>
    <p:sldId id="452" r:id="rId202"/>
    <p:sldId id="453" r:id="rId203"/>
    <p:sldId id="454" r:id="rId204"/>
    <p:sldId id="455" r:id="rId205"/>
    <p:sldId id="456" r:id="rId20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3" autoAdjust="0"/>
    <p:restoredTop sz="94624" autoAdjust="0"/>
  </p:normalViewPr>
  <p:slideViewPr>
    <p:cSldViewPr>
      <p:cViewPr>
        <p:scale>
          <a:sx n="70" d="100"/>
          <a:sy n="70" d="100"/>
        </p:scale>
        <p:origin x="-1368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53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290"/>
    </p:cViewPr>
  </p:sorterViewPr>
  <p:notesViewPr>
    <p:cSldViewPr>
      <p:cViewPr varScale="1">
        <p:scale>
          <a:sx n="55" d="100"/>
          <a:sy n="55" d="100"/>
        </p:scale>
        <p:origin x="-2838" y="-10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11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slide" Target="slides/slide205.xml"/><Relationship Id="rId201" Type="http://schemas.openxmlformats.org/officeDocument/2006/relationships/slide" Target="slides/slide200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notesMaster" Target="notesMasters/notesMaster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viewProps" Target="viewProps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theme" Target="theme/theme1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107C6E-38E7-45CA-8857-256E825CE966}" type="datetimeFigureOut">
              <a:rPr lang="en-US" smtClean="0"/>
              <a:pPr/>
              <a:t>5/10/2019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477EDC-122C-457A-8B62-F3C76962475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77EDC-122C-457A-8B62-F3C769624758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220A8-AD8B-49DA-9523-1589E960517B}" type="datetimeFigureOut">
              <a:rPr lang="en-US" smtClean="0"/>
              <a:pPr/>
              <a:t>5/10/2019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1A781-0FD4-4B31-9062-833FFD2736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220A8-AD8B-49DA-9523-1589E960517B}" type="datetimeFigureOut">
              <a:rPr lang="en-US" smtClean="0"/>
              <a:pPr/>
              <a:t>5/10/2019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1A781-0FD4-4B31-9062-833FFD2736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220A8-AD8B-49DA-9523-1589E960517B}" type="datetimeFigureOut">
              <a:rPr lang="en-US" smtClean="0"/>
              <a:pPr/>
              <a:t>5/10/2019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1A781-0FD4-4B31-9062-833FFD2736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220A8-AD8B-49DA-9523-1589E960517B}" type="datetimeFigureOut">
              <a:rPr lang="en-US" smtClean="0"/>
              <a:pPr/>
              <a:t>5/10/2019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1A781-0FD4-4B31-9062-833FFD2736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220A8-AD8B-49DA-9523-1589E960517B}" type="datetimeFigureOut">
              <a:rPr lang="en-US" smtClean="0"/>
              <a:pPr/>
              <a:t>5/10/2019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1A781-0FD4-4B31-9062-833FFD2736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220A8-AD8B-49DA-9523-1589E960517B}" type="datetimeFigureOut">
              <a:rPr lang="en-US" smtClean="0"/>
              <a:pPr/>
              <a:t>5/10/2019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1A781-0FD4-4B31-9062-833FFD2736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220A8-AD8B-49DA-9523-1589E960517B}" type="datetimeFigureOut">
              <a:rPr lang="en-US" smtClean="0"/>
              <a:pPr/>
              <a:t>5/10/2019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1A781-0FD4-4B31-9062-833FFD2736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220A8-AD8B-49DA-9523-1589E960517B}" type="datetimeFigureOut">
              <a:rPr lang="en-US" smtClean="0"/>
              <a:pPr/>
              <a:t>5/10/2019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1A781-0FD4-4B31-9062-833FFD2736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220A8-AD8B-49DA-9523-1589E960517B}" type="datetimeFigureOut">
              <a:rPr lang="en-US" smtClean="0"/>
              <a:pPr/>
              <a:t>5/10/2019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1A781-0FD4-4B31-9062-833FFD2736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220A8-AD8B-49DA-9523-1589E960517B}" type="datetimeFigureOut">
              <a:rPr lang="en-US" smtClean="0"/>
              <a:pPr/>
              <a:t>5/10/2019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1A781-0FD4-4B31-9062-833FFD2736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220A8-AD8B-49DA-9523-1589E960517B}" type="datetimeFigureOut">
              <a:rPr lang="en-US" smtClean="0"/>
              <a:pPr/>
              <a:t>5/10/2019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1A781-0FD4-4B31-9062-833FFD2736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220A8-AD8B-49DA-9523-1589E960517B}" type="datetimeFigureOut">
              <a:rPr lang="en-US" smtClean="0"/>
              <a:pPr/>
              <a:t>5/10/2019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81A781-0FD4-4B31-9062-833FFD2736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295400"/>
            <a:ext cx="8458200" cy="4191000"/>
          </a:xfrm>
        </p:spPr>
        <p:txBody>
          <a:bodyPr>
            <a:noAutofit/>
          </a:bodyPr>
          <a:lstStyle/>
          <a:p>
            <a:r>
              <a:rPr lang="en-US" sz="9600" dirty="0" smtClean="0">
                <a:latin typeface="Algerian" pitchFamily="82" charset="0"/>
              </a:rPr>
              <a:t>NBME 20</a:t>
            </a:r>
            <a:endParaRPr lang="en-US" sz="9600" dirty="0">
              <a:latin typeface="Algerian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129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590800"/>
            <a:ext cx="8229600" cy="1143000"/>
          </a:xfrm>
        </p:spPr>
        <p:txBody>
          <a:bodyPr>
            <a:noAutofit/>
          </a:bodyPr>
          <a:lstStyle/>
          <a:p>
            <a:r>
              <a:rPr lang="en-US" sz="9600" dirty="0" smtClean="0">
                <a:latin typeface="Chiller" pitchFamily="82" charset="0"/>
              </a:rPr>
              <a:t>Block 3</a:t>
            </a:r>
            <a:endParaRPr lang="en-US" sz="9600" dirty="0">
              <a:latin typeface="Chiller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229600" cy="1143000"/>
          </a:xfrm>
        </p:spPr>
        <p:txBody>
          <a:bodyPr>
            <a:noAutofit/>
          </a:bodyPr>
          <a:lstStyle/>
          <a:p>
            <a:r>
              <a:rPr lang="en-US" sz="9600" dirty="0" smtClean="0">
                <a:latin typeface="Chiller" pitchFamily="82" charset="0"/>
              </a:rPr>
              <a:t>Block 4</a:t>
            </a:r>
            <a:endParaRPr lang="en-US" sz="9600" dirty="0">
              <a:latin typeface="Chiller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2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42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52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63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73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83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93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04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24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34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45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55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65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86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96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06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6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27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37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47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57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68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78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88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98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08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29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39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49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60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70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80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90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01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11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31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52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6049962"/>
          </a:xfrm>
        </p:spPr>
        <p:txBody>
          <a:bodyPr>
            <a:noAutofit/>
          </a:bodyPr>
          <a:lstStyle/>
          <a:p>
            <a:r>
              <a:rPr lang="en-US" sz="9600" dirty="0" smtClean="0">
                <a:latin typeface="Chiller" pitchFamily="82" charset="0"/>
              </a:rPr>
              <a:t>Block 1</a:t>
            </a:r>
            <a:endParaRPr lang="en-US" sz="9600" dirty="0">
              <a:latin typeface="Chiller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62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72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93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03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13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72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514600"/>
            <a:ext cx="8229600" cy="1143000"/>
          </a:xfrm>
        </p:spPr>
        <p:txBody>
          <a:bodyPr>
            <a:noAutofit/>
          </a:bodyPr>
          <a:lstStyle/>
          <a:p>
            <a:r>
              <a:rPr lang="en-US" sz="9600" dirty="0" smtClean="0">
                <a:latin typeface="Chiller" pitchFamily="82" charset="0"/>
              </a:rPr>
              <a:t>Block 2</a:t>
            </a:r>
            <a:endParaRPr lang="en-US" sz="9600" dirty="0">
              <a:latin typeface="Chiller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135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75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152400"/>
            <a:ext cx="9083356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051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9476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2907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2203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3106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977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11</Words>
  <Application>Microsoft Office PowerPoint</Application>
  <PresentationFormat>On-screen Show (4:3)</PresentationFormat>
  <Paragraphs>6</Paragraphs>
  <Slides>205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205</vt:i4>
      </vt:variant>
    </vt:vector>
  </HeadingPairs>
  <TitlesOfParts>
    <vt:vector size="206" baseType="lpstr">
      <vt:lpstr>Office Theme</vt:lpstr>
      <vt:lpstr>NBME 20</vt:lpstr>
      <vt:lpstr>Block 1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Block 2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Block 3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  <vt:lpstr>Slide 149</vt:lpstr>
      <vt:lpstr>Slide 150</vt:lpstr>
      <vt:lpstr>Slide 151</vt:lpstr>
      <vt:lpstr>Slide 152</vt:lpstr>
      <vt:lpstr>Slide 153</vt:lpstr>
      <vt:lpstr>Slide 154</vt:lpstr>
      <vt:lpstr>Block 4</vt:lpstr>
      <vt:lpstr>Slide 156</vt:lpstr>
      <vt:lpstr>Slide 157</vt:lpstr>
      <vt:lpstr>Slide 158</vt:lpstr>
      <vt:lpstr>Slide 159</vt:lpstr>
      <vt:lpstr>Slide 160</vt:lpstr>
      <vt:lpstr>Slide 161</vt:lpstr>
      <vt:lpstr>Slide 162</vt:lpstr>
      <vt:lpstr>Slide 163</vt:lpstr>
      <vt:lpstr>Slide 164</vt:lpstr>
      <vt:lpstr>Slide 165</vt:lpstr>
      <vt:lpstr>Slide 166</vt:lpstr>
      <vt:lpstr>Slide 167</vt:lpstr>
      <vt:lpstr>Slide 168</vt:lpstr>
      <vt:lpstr>Slide 169</vt:lpstr>
      <vt:lpstr>Slide 170</vt:lpstr>
      <vt:lpstr>Slide 171</vt:lpstr>
      <vt:lpstr>Slide 172</vt:lpstr>
      <vt:lpstr>Slide 173</vt:lpstr>
      <vt:lpstr>Slide 174</vt:lpstr>
      <vt:lpstr>Slide 175</vt:lpstr>
      <vt:lpstr>Slide 176</vt:lpstr>
      <vt:lpstr>Slide 177</vt:lpstr>
      <vt:lpstr>Slide 178</vt:lpstr>
      <vt:lpstr>Slide 179</vt:lpstr>
      <vt:lpstr>Slide 180</vt:lpstr>
      <vt:lpstr>Slide 181</vt:lpstr>
      <vt:lpstr>Slide 182</vt:lpstr>
      <vt:lpstr>Slide 183</vt:lpstr>
      <vt:lpstr>Slide 184</vt:lpstr>
      <vt:lpstr>Slide 185</vt:lpstr>
      <vt:lpstr>Slide 186</vt:lpstr>
      <vt:lpstr>Slide 187</vt:lpstr>
      <vt:lpstr>Slide 188</vt:lpstr>
      <vt:lpstr>Slide 189</vt:lpstr>
      <vt:lpstr>Slide 190</vt:lpstr>
      <vt:lpstr>Slide 191</vt:lpstr>
      <vt:lpstr>Slide 192</vt:lpstr>
      <vt:lpstr>Slide 193</vt:lpstr>
      <vt:lpstr>Slide 194</vt:lpstr>
      <vt:lpstr>Slide 195</vt:lpstr>
      <vt:lpstr>Slide 196</vt:lpstr>
      <vt:lpstr>Slide 197</vt:lpstr>
      <vt:lpstr>Slide 198</vt:lpstr>
      <vt:lpstr>Slide 199</vt:lpstr>
      <vt:lpstr>Slide 200</vt:lpstr>
      <vt:lpstr>Slide 201</vt:lpstr>
      <vt:lpstr>Slide 202</vt:lpstr>
      <vt:lpstr>Slide 203</vt:lpstr>
      <vt:lpstr>Slide 204</vt:lpstr>
      <vt:lpstr>Slide 205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Windows User</dc:creator>
  <cp:lastModifiedBy>Windows User</cp:lastModifiedBy>
  <cp:revision>32</cp:revision>
  <dcterms:created xsi:type="dcterms:W3CDTF">2019-05-02T03:48:48Z</dcterms:created>
  <dcterms:modified xsi:type="dcterms:W3CDTF">2019-05-10T16:55:40Z</dcterms:modified>
</cp:coreProperties>
</file>